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85F801-5B7F-43D6-95A4-9A55E66907DC}" v="8" dt="2023-08-23T15:00:14.7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01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7843520" y="1"/>
            <a:ext cx="4348481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664930"/>
            <a:ext cx="5570220" cy="1387389"/>
          </a:xfrm>
        </p:spPr>
        <p:txBody>
          <a:bodyPr/>
          <a:lstStyle>
            <a:lvl1pPr>
              <a:defRPr sz="3600" spc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D294FF8-6963-C348-83CE-28D3491B5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900" y="2157025"/>
            <a:ext cx="5570220" cy="405073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A5082EFB-1114-FE47-B838-2915F2B9B91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43520" y="3444241"/>
            <a:ext cx="4348481" cy="341375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2168318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8593373" y="1"/>
            <a:ext cx="3598627" cy="228997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8593373" y="2289977"/>
            <a:ext cx="3598627" cy="228997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8593373" y="4573989"/>
            <a:ext cx="3598627" cy="228401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9" name="Title 4">
            <a:extLst>
              <a:ext uri="{FF2B5EF4-FFF2-40B4-BE49-F238E27FC236}">
                <a16:creationId xmlns:a16="http://schemas.microsoft.com/office/drawing/2014/main" id="{65D61D25-2C22-8E45-A9B3-AAB911B769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66900" y="664930"/>
            <a:ext cx="6129020" cy="1459697"/>
          </a:xfrm>
        </p:spPr>
        <p:txBody>
          <a:bodyPr/>
          <a:lstStyle>
            <a:lvl1pPr>
              <a:defRPr sz="3600" spc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712658E-CB5A-AF48-A644-353403DB0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900" y="2157025"/>
            <a:ext cx="6129020" cy="4261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376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1866901" y="1561736"/>
            <a:ext cx="2385785" cy="312783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4322839" y="1561736"/>
            <a:ext cx="2385785" cy="312783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4" hasCustomPrompt="1"/>
          </p:nvPr>
        </p:nvSpPr>
        <p:spPr>
          <a:xfrm>
            <a:off x="6778777" y="1561736"/>
            <a:ext cx="4841723" cy="312783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167AA0B1-6033-2F4D-A765-7D17EAA029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66900" y="664931"/>
            <a:ext cx="9753600" cy="726990"/>
          </a:xfrm>
        </p:spPr>
        <p:txBody>
          <a:bodyPr/>
          <a:lstStyle>
            <a:lvl1pPr>
              <a:defRPr sz="3600" spc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259E27A-E0B3-884A-B625-74AD7AB97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900" y="4859381"/>
            <a:ext cx="9753600" cy="17866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53478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671005"/>
            <a:ext cx="9753600" cy="710756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1866900" y="1607819"/>
            <a:ext cx="9753600" cy="4811058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667065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6624320" y="0"/>
            <a:ext cx="556768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6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990269"/>
            <a:ext cx="6414052" cy="243873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B443B03-7CB5-694C-A06A-B8D051D07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900" y="3667761"/>
            <a:ext cx="4229100" cy="2978280"/>
          </a:xfrm>
        </p:spPr>
        <p:txBody>
          <a:bodyPr/>
          <a:lstStyle>
            <a:lvl1pPr marL="457200" indent="-457200">
              <a:buClr>
                <a:srgbClr val="1778C7"/>
              </a:buClr>
              <a:buFont typeface="System Font Regular"/>
              <a:buChar char="■"/>
              <a:defRPr/>
            </a:lvl1pPr>
            <a:lvl2pPr marL="285750" indent="-285750">
              <a:buClr>
                <a:srgbClr val="1778C7"/>
              </a:buClr>
              <a:buFont typeface="System Font Regular"/>
              <a:buChar char="■"/>
              <a:defRPr/>
            </a:lvl2pPr>
            <a:lvl3pPr marL="171450" indent="-171450">
              <a:buClr>
                <a:srgbClr val="1778C7"/>
              </a:buClr>
              <a:buFont typeface="System Font Regular"/>
              <a:buChar char="■"/>
              <a:defRPr/>
            </a:lvl3pPr>
            <a:lvl4pPr marL="171450" indent="-171450">
              <a:buClr>
                <a:srgbClr val="1778C7"/>
              </a:buClr>
              <a:buFont typeface="System Font Regular"/>
              <a:buChar char="■"/>
              <a:defRPr/>
            </a:lvl4pPr>
            <a:lvl5pPr marL="171450" indent="-171450">
              <a:buClr>
                <a:srgbClr val="1778C7"/>
              </a:buClr>
              <a:buFont typeface="System Font Regular"/>
              <a:buChar char="■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7499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6624320" y="0"/>
            <a:ext cx="556768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B7763118-0811-A045-907D-A37A39B473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249" y="664745"/>
            <a:ext cx="4560751" cy="1621619"/>
          </a:xfrm>
        </p:spPr>
        <p:txBody>
          <a:bodyPr/>
          <a:lstStyle>
            <a:lvl1pPr>
              <a:defRPr sz="3600" spc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2C4E96E-0DBC-9741-978E-351DF7CF4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249" y="2526750"/>
            <a:ext cx="4560751" cy="3670850"/>
          </a:xfrm>
        </p:spPr>
        <p:txBody>
          <a:bodyPr/>
          <a:lstStyle>
            <a:lvl1pPr marL="457200" indent="-457200">
              <a:buClr>
                <a:schemeClr val="accent6"/>
              </a:buClr>
              <a:buFont typeface="System Font Regular"/>
              <a:buChar char="■"/>
              <a:defRPr/>
            </a:lvl1pPr>
            <a:lvl2pPr marL="285750" indent="-285750">
              <a:buClr>
                <a:schemeClr val="accent6"/>
              </a:buClr>
              <a:buFont typeface="System Font Regular"/>
              <a:buChar char="■"/>
              <a:defRPr/>
            </a:lvl2pPr>
            <a:lvl3pPr marL="171450" indent="-171450">
              <a:buClr>
                <a:schemeClr val="accent6"/>
              </a:buClr>
              <a:buFont typeface="System Font Regular"/>
              <a:buChar char="■"/>
              <a:defRPr/>
            </a:lvl3pPr>
            <a:lvl4pPr marL="171450" indent="-171450">
              <a:buClr>
                <a:schemeClr val="accent6"/>
              </a:buClr>
              <a:buFont typeface="System Font Regular"/>
              <a:buChar char="■"/>
              <a:defRPr/>
            </a:lvl4pPr>
            <a:lvl5pPr marL="171450" indent="-171450">
              <a:buClr>
                <a:schemeClr val="accent6"/>
              </a:buClr>
              <a:buFont typeface="System Font Regular"/>
              <a:buChar char="■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81839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990600" y="0"/>
            <a:ext cx="556768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6" name="Title 4"/>
          <p:cNvSpPr>
            <a:spLocks noGrp="1"/>
          </p:cNvSpPr>
          <p:nvPr>
            <p:ph type="title" hasCustomPrompt="1"/>
          </p:nvPr>
        </p:nvSpPr>
        <p:spPr>
          <a:xfrm>
            <a:off x="5206448" y="990269"/>
            <a:ext cx="6414052" cy="2438731"/>
          </a:xfrm>
        </p:spPr>
        <p:txBody>
          <a:bodyPr/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B443B03-7CB5-694C-A06A-B8D051D07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00" y="3667761"/>
            <a:ext cx="4508500" cy="29782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08725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990600" y="0"/>
            <a:ext cx="51054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6" name="Title 4"/>
          <p:cNvSpPr>
            <a:spLocks noGrp="1"/>
          </p:cNvSpPr>
          <p:nvPr>
            <p:ph type="title" hasCustomPrompt="1"/>
          </p:nvPr>
        </p:nvSpPr>
        <p:spPr>
          <a:xfrm>
            <a:off x="6531429" y="664745"/>
            <a:ext cx="5089071" cy="1621619"/>
          </a:xfrm>
        </p:spPr>
        <p:txBody>
          <a:bodyPr/>
          <a:lstStyle>
            <a:lvl1pPr>
              <a:defRPr sz="3600" spc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353C0E3-CA06-FF4E-9268-38C763A24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29" y="2526750"/>
            <a:ext cx="5089071" cy="36708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3655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990600" y="0"/>
            <a:ext cx="11201401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7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3715470"/>
            <a:ext cx="4229100" cy="162161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A2D389-5092-B541-B85C-948DD9C9B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0480" y="3715470"/>
            <a:ext cx="5240020" cy="29305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34917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1866900" y="3429000"/>
            <a:ext cx="10325101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7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691324"/>
            <a:ext cx="4229100" cy="162161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64CFFCC-3559-F84D-A042-1BAFB2591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0480" y="691325"/>
            <a:ext cx="5240020" cy="228555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572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5" name="Номер слайда 21"/>
          <p:cNvSpPr txBox="1">
            <a:spLocks/>
          </p:cNvSpPr>
          <p:nvPr userDrawn="1"/>
        </p:nvSpPr>
        <p:spPr>
          <a:xfrm>
            <a:off x="388273" y="6571277"/>
            <a:ext cx="513735" cy="227164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330" rtl="0" eaLnBrk="1" latinLnBrk="0" hangingPunct="1">
              <a:defRPr sz="1000" b="0" i="0" kern="1200">
                <a:solidFill>
                  <a:schemeClr val="tx1">
                    <a:alpha val="70000"/>
                  </a:schemeClr>
                </a:solidFill>
                <a:latin typeface="Montserrat Medium" charset="0"/>
                <a:ea typeface="Montserrat Medium" charset="0"/>
                <a:cs typeface="Montserrat Medium" charset="0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4"/>
          <p:cNvSpPr>
            <a:spLocks noGrp="1"/>
          </p:cNvSpPr>
          <p:nvPr>
            <p:ph type="title" hasCustomPrompt="1"/>
          </p:nvPr>
        </p:nvSpPr>
        <p:spPr>
          <a:xfrm>
            <a:off x="1866899" y="4246128"/>
            <a:ext cx="8046357" cy="243873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81281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1866900" y="190862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9F1E9CA4-55FC-8A40-824F-09EDA9DCB9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66900" y="671005"/>
            <a:ext cx="9753600" cy="710756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D910E763-4396-F74C-8903-82D9802B2D7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79701" y="190862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E94BA5C2-38F4-E14F-AA9C-C3DFC999753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92502" y="190862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A9FCD912-C26A-6644-A093-938CD0712E6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743700" y="190862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2B2E5B3A-B4B2-BD4F-AB85-BFF95E3A2AD7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8394898" y="190862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23" name="Picture Placeholder 4">
            <a:extLst>
              <a:ext uri="{FF2B5EF4-FFF2-40B4-BE49-F238E27FC236}">
                <a16:creationId xmlns:a16="http://schemas.microsoft.com/office/drawing/2014/main" id="{CC35ADD1-35FD-C44E-BAE2-21F1D63D4DEC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0046096" y="190862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24" name="Picture Placeholder 4">
            <a:extLst>
              <a:ext uri="{FF2B5EF4-FFF2-40B4-BE49-F238E27FC236}">
                <a16:creationId xmlns:a16="http://schemas.microsoft.com/office/drawing/2014/main" id="{4A064768-5B8B-5740-B764-CCD1215AD7E3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1866900" y="296526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25" name="Picture Placeholder 4">
            <a:extLst>
              <a:ext uri="{FF2B5EF4-FFF2-40B4-BE49-F238E27FC236}">
                <a16:creationId xmlns:a16="http://schemas.microsoft.com/office/drawing/2014/main" id="{A8ACE225-1838-3544-957D-AACCA7BE3A1A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479701" y="296526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26" name="Picture Placeholder 4">
            <a:extLst>
              <a:ext uri="{FF2B5EF4-FFF2-40B4-BE49-F238E27FC236}">
                <a16:creationId xmlns:a16="http://schemas.microsoft.com/office/drawing/2014/main" id="{FD0641E4-640F-8D4E-8C69-BFEE014364E3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5092502" y="296526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27" name="Picture Placeholder 4">
            <a:extLst>
              <a:ext uri="{FF2B5EF4-FFF2-40B4-BE49-F238E27FC236}">
                <a16:creationId xmlns:a16="http://schemas.microsoft.com/office/drawing/2014/main" id="{0DBFC0DE-039B-2F4E-BFBC-2E3DA0364347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743700" y="296526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28" name="Picture Placeholder 4">
            <a:extLst>
              <a:ext uri="{FF2B5EF4-FFF2-40B4-BE49-F238E27FC236}">
                <a16:creationId xmlns:a16="http://schemas.microsoft.com/office/drawing/2014/main" id="{25EA1B11-E5B8-9149-BBE6-13ADFB08F8B5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8394898" y="296526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29" name="Picture Placeholder 4">
            <a:extLst>
              <a:ext uri="{FF2B5EF4-FFF2-40B4-BE49-F238E27FC236}">
                <a16:creationId xmlns:a16="http://schemas.microsoft.com/office/drawing/2014/main" id="{ECDDA7D5-E29D-2F4F-9BBE-E4BC874FC1DF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0046096" y="296526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30" name="Picture Placeholder 4">
            <a:extLst>
              <a:ext uri="{FF2B5EF4-FFF2-40B4-BE49-F238E27FC236}">
                <a16:creationId xmlns:a16="http://schemas.microsoft.com/office/drawing/2014/main" id="{D39CEE3D-7E7A-494C-B8D1-6A561A1F8C67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1866900" y="402190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31" name="Picture Placeholder 4">
            <a:extLst>
              <a:ext uri="{FF2B5EF4-FFF2-40B4-BE49-F238E27FC236}">
                <a16:creationId xmlns:a16="http://schemas.microsoft.com/office/drawing/2014/main" id="{D2F2FBF1-42C4-084B-9B8F-8A6BB412FDF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3479701" y="402190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32" name="Picture Placeholder 4">
            <a:extLst>
              <a:ext uri="{FF2B5EF4-FFF2-40B4-BE49-F238E27FC236}">
                <a16:creationId xmlns:a16="http://schemas.microsoft.com/office/drawing/2014/main" id="{99001851-0A29-5945-8461-09C32A1DF560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5092502" y="402190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33" name="Picture Placeholder 4">
            <a:extLst>
              <a:ext uri="{FF2B5EF4-FFF2-40B4-BE49-F238E27FC236}">
                <a16:creationId xmlns:a16="http://schemas.microsoft.com/office/drawing/2014/main" id="{DC1D8B20-1A51-9C4A-ABDD-DD48B5D1C275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743700" y="402190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34" name="Picture Placeholder 4">
            <a:extLst>
              <a:ext uri="{FF2B5EF4-FFF2-40B4-BE49-F238E27FC236}">
                <a16:creationId xmlns:a16="http://schemas.microsoft.com/office/drawing/2014/main" id="{5AA24CC2-0B66-B34D-A228-6AE40A8DE753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8394898" y="402190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35" name="Picture Placeholder 4">
            <a:extLst>
              <a:ext uri="{FF2B5EF4-FFF2-40B4-BE49-F238E27FC236}">
                <a16:creationId xmlns:a16="http://schemas.microsoft.com/office/drawing/2014/main" id="{5FA8BDB8-5757-C142-AC90-BC8AD95844D0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10046096" y="402190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36" name="Picture Placeholder 4">
            <a:extLst>
              <a:ext uri="{FF2B5EF4-FFF2-40B4-BE49-F238E27FC236}">
                <a16:creationId xmlns:a16="http://schemas.microsoft.com/office/drawing/2014/main" id="{65AA2FDC-1BAC-F24E-85E0-00EBEC7473C7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1866900" y="507854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37" name="Picture Placeholder 4">
            <a:extLst>
              <a:ext uri="{FF2B5EF4-FFF2-40B4-BE49-F238E27FC236}">
                <a16:creationId xmlns:a16="http://schemas.microsoft.com/office/drawing/2014/main" id="{72982FDD-C863-2C47-A976-BFBF4777637D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3479701" y="507854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38" name="Picture Placeholder 4">
            <a:extLst>
              <a:ext uri="{FF2B5EF4-FFF2-40B4-BE49-F238E27FC236}">
                <a16:creationId xmlns:a16="http://schemas.microsoft.com/office/drawing/2014/main" id="{1D2AA8B1-2C53-7940-A97F-72E577896EC9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092502" y="507854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39" name="Picture Placeholder 4">
            <a:extLst>
              <a:ext uri="{FF2B5EF4-FFF2-40B4-BE49-F238E27FC236}">
                <a16:creationId xmlns:a16="http://schemas.microsoft.com/office/drawing/2014/main" id="{B695AF4D-D6DC-0944-98EC-F2C964A6D132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6743700" y="507854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40" name="Picture Placeholder 4">
            <a:extLst>
              <a:ext uri="{FF2B5EF4-FFF2-40B4-BE49-F238E27FC236}">
                <a16:creationId xmlns:a16="http://schemas.microsoft.com/office/drawing/2014/main" id="{002E033C-4E61-6B4F-B553-C83E76F94D8B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8394898" y="507854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41" name="Picture Placeholder 4">
            <a:extLst>
              <a:ext uri="{FF2B5EF4-FFF2-40B4-BE49-F238E27FC236}">
                <a16:creationId xmlns:a16="http://schemas.microsoft.com/office/drawing/2014/main" id="{750A9437-CEAD-0741-8012-DFC58613492D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10046096" y="5078547"/>
            <a:ext cx="1425919" cy="91585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23499533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1866900" y="1638966"/>
            <a:ext cx="2367114" cy="152037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9F1E9CA4-55FC-8A40-824F-09EDA9DCB9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66900" y="671005"/>
            <a:ext cx="9753600" cy="710756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2" name="Picture Placeholder 4">
            <a:extLst>
              <a:ext uri="{FF2B5EF4-FFF2-40B4-BE49-F238E27FC236}">
                <a16:creationId xmlns:a16="http://schemas.microsoft.com/office/drawing/2014/main" id="{AB69879B-EE95-2340-855D-A9E3FF45B36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866900" y="3325526"/>
            <a:ext cx="2367114" cy="152037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43" name="Picture Placeholder 4">
            <a:extLst>
              <a:ext uri="{FF2B5EF4-FFF2-40B4-BE49-F238E27FC236}">
                <a16:creationId xmlns:a16="http://schemas.microsoft.com/office/drawing/2014/main" id="{81755F83-CEE1-CA4F-9CB2-AD8AF9461FE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866900" y="5012086"/>
            <a:ext cx="2367114" cy="152037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44" name="Picture Placeholder 4">
            <a:extLst>
              <a:ext uri="{FF2B5EF4-FFF2-40B4-BE49-F238E27FC236}">
                <a16:creationId xmlns:a16="http://schemas.microsoft.com/office/drawing/2014/main" id="{34924851-6C37-C84F-A630-EA87C879C7D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396740" y="1638966"/>
            <a:ext cx="2367114" cy="152037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45" name="Picture Placeholder 4">
            <a:extLst>
              <a:ext uri="{FF2B5EF4-FFF2-40B4-BE49-F238E27FC236}">
                <a16:creationId xmlns:a16="http://schemas.microsoft.com/office/drawing/2014/main" id="{1591A003-2C51-8747-8121-A00901B6953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926580" y="1638966"/>
            <a:ext cx="2367114" cy="152037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46" name="Picture Placeholder 4">
            <a:extLst>
              <a:ext uri="{FF2B5EF4-FFF2-40B4-BE49-F238E27FC236}">
                <a16:creationId xmlns:a16="http://schemas.microsoft.com/office/drawing/2014/main" id="{E5FC3E9F-0D6F-1A4B-9B98-7EEBF5AEADC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456420" y="1638966"/>
            <a:ext cx="2367114" cy="152037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47" name="Picture Placeholder 4">
            <a:extLst>
              <a:ext uri="{FF2B5EF4-FFF2-40B4-BE49-F238E27FC236}">
                <a16:creationId xmlns:a16="http://schemas.microsoft.com/office/drawing/2014/main" id="{CEC3CD0E-BFD8-D741-B22E-22F2F41C4FA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396740" y="3325526"/>
            <a:ext cx="2367114" cy="152037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48" name="Picture Placeholder 4">
            <a:extLst>
              <a:ext uri="{FF2B5EF4-FFF2-40B4-BE49-F238E27FC236}">
                <a16:creationId xmlns:a16="http://schemas.microsoft.com/office/drawing/2014/main" id="{0460D3CE-95FD-684A-91A1-6CCB6968556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926580" y="3325526"/>
            <a:ext cx="2367114" cy="152037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49" name="Picture Placeholder 4">
            <a:extLst>
              <a:ext uri="{FF2B5EF4-FFF2-40B4-BE49-F238E27FC236}">
                <a16:creationId xmlns:a16="http://schemas.microsoft.com/office/drawing/2014/main" id="{B8B8D087-5B4B-8141-8DB9-81770800BD1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456420" y="3325526"/>
            <a:ext cx="2367114" cy="152037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50" name="Picture Placeholder 4">
            <a:extLst>
              <a:ext uri="{FF2B5EF4-FFF2-40B4-BE49-F238E27FC236}">
                <a16:creationId xmlns:a16="http://schemas.microsoft.com/office/drawing/2014/main" id="{BB5C1B6D-1803-8645-8E13-7DE2A58DE4D3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396740" y="5012086"/>
            <a:ext cx="2367114" cy="152037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51" name="Picture Placeholder 4">
            <a:extLst>
              <a:ext uri="{FF2B5EF4-FFF2-40B4-BE49-F238E27FC236}">
                <a16:creationId xmlns:a16="http://schemas.microsoft.com/office/drawing/2014/main" id="{285C2B50-7632-3747-84F1-900493205CDB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926580" y="5012086"/>
            <a:ext cx="2367114" cy="152037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52" name="Picture Placeholder 4">
            <a:extLst>
              <a:ext uri="{FF2B5EF4-FFF2-40B4-BE49-F238E27FC236}">
                <a16:creationId xmlns:a16="http://schemas.microsoft.com/office/drawing/2014/main" id="{B105B2B0-0C44-D34D-837F-9F695FD2187F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456420" y="5012086"/>
            <a:ext cx="2367114" cy="152037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152512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866900" y="1634553"/>
            <a:ext cx="2997925" cy="299792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8" hasCustomPrompt="1"/>
          </p:nvPr>
        </p:nvSpPr>
        <p:spPr>
          <a:xfrm>
            <a:off x="5244737" y="1634553"/>
            <a:ext cx="2997925" cy="299792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8622575" y="1634553"/>
            <a:ext cx="2997925" cy="299792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664745"/>
            <a:ext cx="9753600" cy="757655"/>
          </a:xfrm>
        </p:spPr>
        <p:txBody>
          <a:bodyPr/>
          <a:lstStyle>
            <a:lvl1pPr>
              <a:defRPr sz="3600" spc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8F39EDD-56E0-DB41-A5F7-712481027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900" y="4844631"/>
            <a:ext cx="9753600" cy="180141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559646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7086600" y="0"/>
            <a:ext cx="51054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6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2618190"/>
            <a:ext cx="4229100" cy="162161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39281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866901" y="1181100"/>
            <a:ext cx="1406070" cy="1406070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6" name="Oval 5"/>
          <p:cNvSpPr/>
          <p:nvPr userDrawn="1"/>
        </p:nvSpPr>
        <p:spPr>
          <a:xfrm>
            <a:off x="1448707" y="762906"/>
            <a:ext cx="2242457" cy="2242457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355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990600" y="0"/>
            <a:ext cx="1120140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25269672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664745"/>
            <a:ext cx="7510780" cy="1621619"/>
          </a:xfrm>
        </p:spPr>
        <p:txBody>
          <a:bodyPr/>
          <a:lstStyle>
            <a:lvl1pPr>
              <a:defRPr sz="3600" spc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866901" y="2770416"/>
            <a:ext cx="2019300" cy="20193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8" hasCustomPrompt="1"/>
          </p:nvPr>
        </p:nvSpPr>
        <p:spPr>
          <a:xfrm>
            <a:off x="3943351" y="2770416"/>
            <a:ext cx="2019300" cy="20193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6019801" y="2770416"/>
            <a:ext cx="2019300" cy="20193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20" hasCustomPrompt="1"/>
          </p:nvPr>
        </p:nvSpPr>
        <p:spPr>
          <a:xfrm>
            <a:off x="8096251" y="2770416"/>
            <a:ext cx="2019300" cy="20193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21" hasCustomPrompt="1"/>
          </p:nvPr>
        </p:nvSpPr>
        <p:spPr>
          <a:xfrm>
            <a:off x="10172700" y="2770416"/>
            <a:ext cx="2019300" cy="20193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22" hasCustomPrompt="1"/>
          </p:nvPr>
        </p:nvSpPr>
        <p:spPr>
          <a:xfrm>
            <a:off x="1866901" y="4838700"/>
            <a:ext cx="2019300" cy="20193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23" hasCustomPrompt="1"/>
          </p:nvPr>
        </p:nvSpPr>
        <p:spPr>
          <a:xfrm>
            <a:off x="3943351" y="4838700"/>
            <a:ext cx="2019300" cy="20193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24" hasCustomPrompt="1"/>
          </p:nvPr>
        </p:nvSpPr>
        <p:spPr>
          <a:xfrm>
            <a:off x="6019801" y="4838700"/>
            <a:ext cx="2019300" cy="20193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8" name="Picture Placeholder 4"/>
          <p:cNvSpPr>
            <a:spLocks noGrp="1"/>
          </p:cNvSpPr>
          <p:nvPr>
            <p:ph type="pic" sz="quarter" idx="25" hasCustomPrompt="1"/>
          </p:nvPr>
        </p:nvSpPr>
        <p:spPr>
          <a:xfrm>
            <a:off x="8096251" y="4838700"/>
            <a:ext cx="2019300" cy="20193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9" name="Picture Placeholder 4"/>
          <p:cNvSpPr>
            <a:spLocks noGrp="1"/>
          </p:cNvSpPr>
          <p:nvPr>
            <p:ph type="pic" sz="quarter" idx="26" hasCustomPrompt="1"/>
          </p:nvPr>
        </p:nvSpPr>
        <p:spPr>
          <a:xfrm>
            <a:off x="10172700" y="4838700"/>
            <a:ext cx="2019300" cy="20193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33839126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654585"/>
            <a:ext cx="5935980" cy="1621619"/>
          </a:xfrm>
        </p:spPr>
        <p:txBody>
          <a:bodyPr/>
          <a:lstStyle>
            <a:lvl1pPr>
              <a:defRPr sz="3600" spc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866901" y="2770416"/>
            <a:ext cx="2019300" cy="4087584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8" hasCustomPrompt="1"/>
          </p:nvPr>
        </p:nvSpPr>
        <p:spPr>
          <a:xfrm>
            <a:off x="3943351" y="2770416"/>
            <a:ext cx="2019300" cy="4087584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6019801" y="2770416"/>
            <a:ext cx="2019300" cy="4087584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20" hasCustomPrompt="1"/>
          </p:nvPr>
        </p:nvSpPr>
        <p:spPr>
          <a:xfrm>
            <a:off x="8096251" y="2770416"/>
            <a:ext cx="2019300" cy="4087584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21" hasCustomPrompt="1"/>
          </p:nvPr>
        </p:nvSpPr>
        <p:spPr>
          <a:xfrm>
            <a:off x="10172700" y="2770416"/>
            <a:ext cx="2019300" cy="4087584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572531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43BC3-0D79-4F0F-8A2B-917609AEB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2EBDCC-BC3D-4E53-9276-318BC72B2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AF39A-9D54-4B8D-9D9B-EA94BC4FE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031-9DC6-4209-BC5F-7A2CFF939453}" type="datetime1">
              <a:rPr lang="en-GB" smtClean="0"/>
              <a:t>26/06/2025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7CEC8-3F8E-451E-B94D-C941B8E85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885BC-4AFE-4577-86FF-27EA58F2E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B226-97FE-48E9-95E9-71EF22A5C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811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E56C2-C2FC-43F5-BE2A-2996B7FB6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A3062-B4C6-4F50-B562-2A53CD33FE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B49B13-699F-46DD-9B33-26262FEBB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42719F-1042-487E-B90D-EFC29AA38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187C-0F24-4A73-AB1F-4F1DEF7C5076}" type="datetime1">
              <a:rPr lang="en-GB" smtClean="0"/>
              <a:t>26/06/2025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B6FBD0-2988-4606-8B03-9BEAE0A25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EC2653-FB77-40D7-BB46-22DDD6F8F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B226-97FE-48E9-95E9-71EF22A5C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836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2618190"/>
            <a:ext cx="4747260" cy="1621619"/>
          </a:xfrm>
        </p:spPr>
        <p:txBody>
          <a:bodyPr/>
          <a:lstStyle>
            <a:lvl1pPr>
              <a:defRPr sz="3600" spc="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763838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E27A8-999C-4B34-8DC7-CE9B02FBA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A0B272-77D6-44A9-82E1-AC37C0F240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AA4717-79A0-4D8D-87C6-391AC042EB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60587-EE9B-4654-BE2A-D97268AAA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BF8A-9625-4875-974C-AC244837A7C6}" type="datetime1">
              <a:rPr lang="en-GB" smtClean="0"/>
              <a:t>26/06/2025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7F289-F75D-4B24-9709-61190F5EB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404EB2-D2E8-46E0-892B-A8564ECFD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B226-97FE-48E9-95E9-71EF22A5C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62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996124"/>
            <a:ext cx="4229100" cy="1621619"/>
          </a:xfrm>
        </p:spPr>
        <p:txBody>
          <a:bodyPr/>
          <a:lstStyle>
            <a:lvl1pPr>
              <a:defRPr sz="3600" spc="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81960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671005"/>
            <a:ext cx="9753600" cy="745212"/>
          </a:xfrm>
        </p:spPr>
        <p:txBody>
          <a:bodyPr>
            <a:noAutofit/>
          </a:bodyPr>
          <a:lstStyle>
            <a:lvl1pPr algn="l">
              <a:defRPr sz="3600" spc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67C995C6-BBB5-3B4F-9763-5F55B3916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900" y="1661159"/>
            <a:ext cx="9753600" cy="475771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3801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1181100"/>
            <a:ext cx="6972300" cy="162161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990600" y="3927944"/>
            <a:ext cx="11201400" cy="293005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2960695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990600" y="4055602"/>
            <a:ext cx="3748377" cy="279886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4738977" y="4055602"/>
            <a:ext cx="3748377" cy="279886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8487355" y="4055602"/>
            <a:ext cx="3704646" cy="279886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441411"/>
            <a:ext cx="9753600" cy="810810"/>
          </a:xfrm>
        </p:spPr>
        <p:txBody>
          <a:bodyPr/>
          <a:lstStyle>
            <a:lvl1pPr>
              <a:defRPr sz="3600" spc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D294FF8-6963-C348-83CE-28D3491B5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900" y="1493520"/>
            <a:ext cx="9753600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240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990600" y="1349951"/>
            <a:ext cx="3748377" cy="279886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4738977" y="1349951"/>
            <a:ext cx="3748377" cy="279886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8487355" y="1349951"/>
            <a:ext cx="3704646" cy="279886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441411"/>
            <a:ext cx="9753600" cy="81081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D294FF8-6963-C348-83CE-28D3491B5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900" y="4500542"/>
            <a:ext cx="9753600" cy="20504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2096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7843520" y="0"/>
            <a:ext cx="4348481" cy="685446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000" b="1" baseline="0"/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664930"/>
            <a:ext cx="5570220" cy="1387389"/>
          </a:xfrm>
        </p:spPr>
        <p:txBody>
          <a:bodyPr/>
          <a:lstStyle>
            <a:lvl1pPr>
              <a:defRPr sz="3600" spc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D294FF8-6963-C348-83CE-28D3491B5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900" y="2157025"/>
            <a:ext cx="5570220" cy="405073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8007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66900" y="994934"/>
            <a:ext cx="9753600" cy="1487862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/>
          <a:p>
            <a:r>
              <a:rPr lang="en-US"/>
              <a:t>YOUR TITLE HERE</a:t>
            </a: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235873" y="6418877"/>
            <a:ext cx="513735" cy="227164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ctr">
              <a:defRPr sz="1000" b="0" i="0">
                <a:solidFill>
                  <a:schemeClr val="tx1">
                    <a:alpha val="7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8D877B3-D348-4611-9BDB-C5374591D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1866900" y="2514600"/>
            <a:ext cx="9753600" cy="311044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985480" y="0"/>
            <a:ext cx="0" cy="6858000"/>
          </a:xfrm>
          <a:prstGeom prst="line">
            <a:avLst/>
          </a:prstGeom>
          <a:ln>
            <a:solidFill>
              <a:srgbClr val="0177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A5E9AFA-5FE4-944B-BC1C-BFB852B88888}"/>
              </a:ext>
            </a:extLst>
          </p:cNvPr>
          <p:cNvSpPr txBox="1"/>
          <p:nvPr userDrawn="1"/>
        </p:nvSpPr>
        <p:spPr>
          <a:xfrm rot="5400000">
            <a:off x="-2107580" y="2687443"/>
            <a:ext cx="51853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pc="300">
                <a:solidFill>
                  <a:srgbClr val="0177A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  THE FACULTY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2091689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</p:sldLayoutIdLst>
  <p:hf hdr="0" ftr="0" dt="0"/>
  <p:txStyles>
    <p:titleStyle>
      <a:lvl1pPr algn="l" defTabSz="914318" rtl="0" eaLnBrk="1" latinLnBrk="0" hangingPunct="1">
        <a:lnSpc>
          <a:spcPct val="80000"/>
        </a:lnSpc>
        <a:spcBef>
          <a:spcPct val="0"/>
        </a:spcBef>
        <a:buNone/>
        <a:defRPr sz="4400" kern="1200" spc="-15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18" rtl="0" eaLnBrk="1" latinLnBrk="0" hangingPunct="1">
        <a:lnSpc>
          <a:spcPct val="120000"/>
        </a:lnSpc>
        <a:spcBef>
          <a:spcPts val="1000"/>
        </a:spcBef>
        <a:buClr>
          <a:srgbClr val="0177AD"/>
        </a:buClr>
        <a:buFont typeface="Wingdings" pitchFamily="2" charset="2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318" rtl="0" eaLnBrk="1" latinLnBrk="0" hangingPunct="1">
        <a:lnSpc>
          <a:spcPct val="120000"/>
        </a:lnSpc>
        <a:spcBef>
          <a:spcPts val="499"/>
        </a:spcBef>
        <a:buClr>
          <a:srgbClr val="0177AD"/>
        </a:buClr>
        <a:buFont typeface="Wingdings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318" rtl="0" eaLnBrk="1" latinLnBrk="0" hangingPunct="1">
        <a:lnSpc>
          <a:spcPct val="120000"/>
        </a:lnSpc>
        <a:spcBef>
          <a:spcPts val="499"/>
        </a:spcBef>
        <a:buClr>
          <a:srgbClr val="0177AD"/>
        </a:buClr>
        <a:buFont typeface="Wingdings" pitchFamily="2" charset="2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318" rtl="0" eaLnBrk="1" latinLnBrk="0" hangingPunct="1">
        <a:lnSpc>
          <a:spcPct val="120000"/>
        </a:lnSpc>
        <a:spcBef>
          <a:spcPts val="499"/>
        </a:spcBef>
        <a:buClr>
          <a:srgbClr val="0177AD"/>
        </a:buClr>
        <a:buFont typeface="Wingdings" pitchFamily="2" charset="2"/>
        <a:buNone/>
        <a:defRPr sz="1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0" indent="0" algn="l" defTabSz="914318" rtl="0" eaLnBrk="1" latinLnBrk="0" hangingPunct="1">
        <a:lnSpc>
          <a:spcPct val="120000"/>
        </a:lnSpc>
        <a:spcBef>
          <a:spcPts val="499"/>
        </a:spcBef>
        <a:buClr>
          <a:srgbClr val="0177AD"/>
        </a:buClr>
        <a:buFont typeface="Wingdings" pitchFamily="2" charset="2"/>
        <a:buNone/>
        <a:defRPr sz="1000" kern="1200" baseline="0">
          <a:solidFill>
            <a:schemeClr val="tx1">
              <a:alpha val="50000"/>
            </a:schemeClr>
          </a:solidFill>
          <a:latin typeface="+mn-lt"/>
          <a:ea typeface="+mn-ea"/>
          <a:cs typeface="+mn-cs"/>
        </a:defRPr>
      </a:lvl5pPr>
      <a:lvl6pPr marL="2514374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34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92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50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9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4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53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12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71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840">
          <p15:clr>
            <a:srgbClr val="F26B43"/>
          </p15:clr>
        </p15:guide>
        <p15:guide id="1" orient="horz" pos="2160">
          <p15:clr>
            <a:srgbClr val="F26B43"/>
          </p15:clr>
        </p15:guide>
        <p15:guide id="28" pos="624">
          <p15:clr>
            <a:srgbClr val="F26B43"/>
          </p15:clr>
        </p15:guide>
        <p15:guide id="29" pos="7320">
          <p15:clr>
            <a:srgbClr val="F26B43"/>
          </p15:clr>
        </p15:guide>
        <p15:guide id="48" pos="1176">
          <p15:clr>
            <a:srgbClr val="F26B43"/>
          </p15:clr>
        </p15:guide>
        <p15:guide id="51" orient="horz" pos="74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27A5D-89F7-4406-9EF2-CF6E8D512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9436" y="2172114"/>
            <a:ext cx="9844824" cy="2352994"/>
          </a:xfrm>
        </p:spPr>
        <p:txBody>
          <a:bodyPr>
            <a:normAutofit fontScale="90000"/>
          </a:bodyPr>
          <a:lstStyle/>
          <a:p>
            <a:r>
              <a:rPr lang="en-GB" sz="2800" spc="-15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We are recruiting new student tutors for our Engineering Scholars  programme. </a:t>
            </a:r>
            <a:br>
              <a:rPr lang="en-GB" sz="2800" spc="-15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GB" sz="2800" spc="-15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800" spc="-15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Tutors will provide tutoring in maths and physics to S5/S6 school pupils from underrepresented groups, who aspire to a career in engineering.</a:t>
            </a:r>
            <a:br>
              <a:rPr lang="en-GB" sz="2800" spc="-15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GB" sz="2800" spc="-15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800" spc="-15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If you would like to earn some extra money and enhance your CV, please apply using this link to the application form.</a:t>
            </a:r>
            <a:endParaRPr lang="en-GB" sz="4000" spc="-151" dirty="0"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023016-AE32-4734-8D28-0CFBD93F14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D877B3-D348-4611-9BDB-C5374591D951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B2B2B">
                    <a:alpha val="7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ct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2B2B2B">
                  <a:alpha val="7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D55F7A33-569F-5250-1738-C95C90E44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187" y="0"/>
            <a:ext cx="1352550" cy="1524000"/>
          </a:xfrm>
          <a:prstGeom prst="rect">
            <a:avLst/>
          </a:prstGeom>
        </p:spPr>
      </p:pic>
      <p:pic>
        <p:nvPicPr>
          <p:cNvPr id="6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9ED63F72-9E15-E0EA-F989-8D12DC6F7D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6437" y="5234354"/>
            <a:ext cx="2733675" cy="173355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4CD387D-8DEF-67FA-36CA-29302456478E}"/>
              </a:ext>
            </a:extLst>
          </p:cNvPr>
          <p:cNvSpPr/>
          <p:nvPr/>
        </p:nvSpPr>
        <p:spPr>
          <a:xfrm>
            <a:off x="11304954" y="1164493"/>
            <a:ext cx="914400" cy="914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C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" name="Picture 7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B36418C0-AF3B-48D7-B55E-61002F5070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2862" y="-3345"/>
            <a:ext cx="4443046" cy="194099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484EA30-849B-8E0C-35EB-1C7683854079}"/>
              </a:ext>
            </a:extLst>
          </p:cNvPr>
          <p:cNvSpPr/>
          <p:nvPr/>
        </p:nvSpPr>
        <p:spPr>
          <a:xfrm>
            <a:off x="10689492" y="1418493"/>
            <a:ext cx="914400" cy="914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C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8515AD8-856A-94CB-D989-2E249BCBDD58}"/>
              </a:ext>
            </a:extLst>
          </p:cNvPr>
          <p:cNvSpPr/>
          <p:nvPr/>
        </p:nvSpPr>
        <p:spPr>
          <a:xfrm>
            <a:off x="10161953" y="1467339"/>
            <a:ext cx="914400" cy="914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C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3F7820-332B-4B12-A10C-67ACA64803C8}"/>
              </a:ext>
            </a:extLst>
          </p:cNvPr>
          <p:cNvSpPr/>
          <p:nvPr/>
        </p:nvSpPr>
        <p:spPr>
          <a:xfrm>
            <a:off x="11334260" y="1164493"/>
            <a:ext cx="914400" cy="914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C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02AB5D-0C6B-0805-216E-30AA1A26693C}"/>
              </a:ext>
            </a:extLst>
          </p:cNvPr>
          <p:cNvSpPr/>
          <p:nvPr/>
        </p:nvSpPr>
        <p:spPr>
          <a:xfrm>
            <a:off x="9507415" y="1623646"/>
            <a:ext cx="914400" cy="7092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C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6727BDA-90B4-7AC0-FCC5-ED7390841A75}"/>
              </a:ext>
            </a:extLst>
          </p:cNvPr>
          <p:cNvSpPr/>
          <p:nvPr/>
        </p:nvSpPr>
        <p:spPr>
          <a:xfrm>
            <a:off x="9292491" y="1672493"/>
            <a:ext cx="914400" cy="49962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C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57E4F2B-76DB-356E-241C-22D34EB3B548}"/>
              </a:ext>
            </a:extLst>
          </p:cNvPr>
          <p:cNvSpPr/>
          <p:nvPr/>
        </p:nvSpPr>
        <p:spPr>
          <a:xfrm>
            <a:off x="8722820" y="1792372"/>
            <a:ext cx="1387233" cy="2598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C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CAFA79A-A4CB-7E14-9FB2-8CF61FC4A894}"/>
              </a:ext>
            </a:extLst>
          </p:cNvPr>
          <p:cNvSpPr/>
          <p:nvPr/>
        </p:nvSpPr>
        <p:spPr>
          <a:xfrm>
            <a:off x="9868875" y="1525954"/>
            <a:ext cx="914400" cy="914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C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593D4D5-7713-8137-D1F6-86FD6ACAFC2C}"/>
              </a:ext>
            </a:extLst>
          </p:cNvPr>
          <p:cNvSpPr/>
          <p:nvPr/>
        </p:nvSpPr>
        <p:spPr>
          <a:xfrm>
            <a:off x="7006490" y="1066800"/>
            <a:ext cx="914400" cy="914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C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B992DE-70FE-AF45-C395-49E4A2B6D0CF}"/>
              </a:ext>
            </a:extLst>
          </p:cNvPr>
          <p:cNvSpPr/>
          <p:nvPr/>
        </p:nvSpPr>
        <p:spPr>
          <a:xfrm>
            <a:off x="6918566" y="187569"/>
            <a:ext cx="914400" cy="914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C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4DA1A1-B8C9-C2BA-4912-E1EA49C9AAED}"/>
              </a:ext>
            </a:extLst>
          </p:cNvPr>
          <p:cNvSpPr/>
          <p:nvPr/>
        </p:nvSpPr>
        <p:spPr>
          <a:xfrm>
            <a:off x="6889258" y="1953"/>
            <a:ext cx="914400" cy="914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C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CA3F0C-0546-48E9-AF61-9DE10669AC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87890" y="4515795"/>
            <a:ext cx="2158915" cy="215891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F6DE9E6-302E-4A27-86AB-001A94F84BB2}"/>
              </a:ext>
            </a:extLst>
          </p:cNvPr>
          <p:cNvSpPr txBox="1"/>
          <p:nvPr/>
        </p:nvSpPr>
        <p:spPr>
          <a:xfrm>
            <a:off x="1137920" y="5699760"/>
            <a:ext cx="534416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/>
              <a:t>For more info email: eng-scholars@strath.ac.uk</a:t>
            </a:r>
          </a:p>
        </p:txBody>
      </p:sp>
    </p:spTree>
    <p:extLst>
      <p:ext uri="{BB962C8B-B14F-4D97-AF65-F5344CB8AC3E}">
        <p14:creationId xmlns:p14="http://schemas.microsoft.com/office/powerpoint/2010/main" val="3455741882"/>
      </p:ext>
    </p:extLst>
  </p:cSld>
  <p:clrMapOvr>
    <a:masterClrMapping/>
  </p:clrMapOvr>
</p:sld>
</file>

<file path=ppt/theme/theme1.xml><?xml version="1.0" encoding="utf-8"?>
<a:theme xmlns:a="http://schemas.openxmlformats.org/drawingml/2006/main" name="B&amp;D-Powerpoint Template_16x9">
  <a:themeElements>
    <a:clrScheme name="Engineering">
      <a:dk1>
        <a:srgbClr val="2B2B2B"/>
      </a:dk1>
      <a:lt1>
        <a:srgbClr val="FCFFFF"/>
      </a:lt1>
      <a:dk2>
        <a:srgbClr val="2B2B2B"/>
      </a:dk2>
      <a:lt2>
        <a:srgbClr val="FFFFFF"/>
      </a:lt2>
      <a:accent1>
        <a:srgbClr val="0176AD"/>
      </a:accent1>
      <a:accent2>
        <a:srgbClr val="0176AD"/>
      </a:accent2>
      <a:accent3>
        <a:srgbClr val="0176AD"/>
      </a:accent3>
      <a:accent4>
        <a:srgbClr val="0176AD"/>
      </a:accent4>
      <a:accent5>
        <a:srgbClr val="0176AD"/>
      </a:accent5>
      <a:accent6>
        <a:srgbClr val="0176AD"/>
      </a:accent6>
      <a:hlink>
        <a:srgbClr val="0176AD"/>
      </a:hlink>
      <a:folHlink>
        <a:srgbClr val="00000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engineering_powerpoint.pptx" id="{BEC88E01-902C-4852-BF42-B79EA2A22E50}" vid="{C4CDECE2-D868-42CB-8AB7-6D0FFBA56F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Montserrat Medium</vt:lpstr>
      <vt:lpstr>System Font Regular</vt:lpstr>
      <vt:lpstr>Tahoma</vt:lpstr>
      <vt:lpstr>Wingdings</vt:lpstr>
      <vt:lpstr>B&amp;D-Powerpoint Template_16x9</vt:lpstr>
      <vt:lpstr>We are recruiting new student tutors for our Engineering Scholars  programme.   Tutors will provide tutoring in maths and physics to S5/S6 school pupils from underrepresented groups, who aspire to a career in engineering.  If you would like to earn some extra money and enhance your CV, please apply using this link to the application form.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2025-06-26T15:16:14Z</dcterms:created>
  <dcterms:modified xsi:type="dcterms:W3CDTF">2025-06-26T15:16:22Z</dcterms:modified>
</cp:coreProperties>
</file>